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2" r:id="rId6"/>
    <p:sldId id="263" r:id="rId7"/>
    <p:sldId id="264" r:id="rId8"/>
    <p:sldId id="265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-98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831DA-63A5-480D-844E-833DBD87F36D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95E64-8F44-4A2C-97B4-8752B5B5A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003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831DA-63A5-480D-844E-833DBD87F36D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95E64-8F44-4A2C-97B4-8752B5B5A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0118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831DA-63A5-480D-844E-833DBD87F36D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95E64-8F44-4A2C-97B4-8752B5B5A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7675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831DA-63A5-480D-844E-833DBD87F36D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95E64-8F44-4A2C-97B4-8752B5B5A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037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831DA-63A5-480D-844E-833DBD87F36D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95E64-8F44-4A2C-97B4-8752B5B5A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2438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831DA-63A5-480D-844E-833DBD87F36D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95E64-8F44-4A2C-97B4-8752B5B5A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9168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831DA-63A5-480D-844E-833DBD87F36D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95E64-8F44-4A2C-97B4-8752B5B5A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5131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831DA-63A5-480D-844E-833DBD87F36D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95E64-8F44-4A2C-97B4-8752B5B5A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9194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831DA-63A5-480D-844E-833DBD87F36D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95E64-8F44-4A2C-97B4-8752B5B5A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2336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831DA-63A5-480D-844E-833DBD87F36D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95E64-8F44-4A2C-97B4-8752B5B5A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8000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831DA-63A5-480D-844E-833DBD87F36D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95E64-8F44-4A2C-97B4-8752B5B5A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4377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831DA-63A5-480D-844E-833DBD87F36D}" type="datetimeFigureOut">
              <a:rPr lang="ru-RU" smtClean="0"/>
              <a:pPr/>
              <a:t>15.01.2026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95E64-8F44-4A2C-97B4-8752B5B5A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7971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BF7964B-50E1-4713-9C9E-12F9CC895B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9527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65DCCF5-1E96-4465-9037-A46AE795C8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891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7D423CD-42AE-47BB-BD61-7B327BD3E5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7614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C45EFD6-3AB3-4B0B-9422-D104A31FFF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326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DCF4CA4-2C85-4AFE-B253-814D91C2D8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36310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722AF31-0401-45BE-A344-AA6FC2A114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3548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D70EAD4-5DCB-4738-A191-1EF44A461B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7240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DA6A001-27A1-4CAB-8933-5EA5CFD6DA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4904</TotalTime>
  <Words>0</Words>
  <Application>Microsoft Office PowerPoint</Application>
  <PresentationFormat>Произвольный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Клуб  женщин предпринимательниц</dc:title>
  <dc:creator>Главный</dc:creator>
  <cp:lastModifiedBy>Алексей</cp:lastModifiedBy>
  <cp:revision>18</cp:revision>
  <dcterms:created xsi:type="dcterms:W3CDTF">2022-09-27T08:58:31Z</dcterms:created>
  <dcterms:modified xsi:type="dcterms:W3CDTF">2026-01-15T10:59:26Z</dcterms:modified>
</cp:coreProperties>
</file>