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74" r:id="rId4"/>
    <p:sldId id="281" r:id="rId5"/>
    <p:sldId id="260" r:id="rId6"/>
    <p:sldId id="261" r:id="rId7"/>
    <p:sldId id="275" r:id="rId8"/>
    <p:sldId id="276" r:id="rId9"/>
    <p:sldId id="262" r:id="rId10"/>
    <p:sldId id="280" r:id="rId11"/>
    <p:sldId id="277" r:id="rId12"/>
    <p:sldId id="283" r:id="rId13"/>
    <p:sldId id="271" r:id="rId14"/>
    <p:sldId id="273" r:id="rId15"/>
  </p:sldIdLst>
  <p:sldSz cx="12192000" cy="6858000"/>
  <p:notesSz cx="6858000" cy="9144000"/>
  <p:embeddedFontLst>
    <p:embeddedFont>
      <p:font typeface="Stylo" panose="020B0604020202020204"/>
      <p:bold r:id="rId16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n>
                  <a:noFill/>
                </a:ln>
                <a:effectLst>
                  <a:outerShdw blurRad="50800" dist="50800" dir="5400000" algn="ctr" rotWithShape="0">
                    <a:schemeClr val="bg1"/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706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715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44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9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227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0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48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6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73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791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982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AA923-DE10-424F-9E93-3BF2E959A4DD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41C21-4B4D-4CA2-9FFD-B86AB10AD6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22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Самоподготовка по русскому языку 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9543011" y="4213772"/>
            <a:ext cx="9144000" cy="1655762"/>
          </a:xfrm>
        </p:spPr>
        <p:txBody>
          <a:bodyPr>
            <a:normAutofit/>
          </a:bodyPr>
          <a:lstStyle/>
          <a:p>
            <a:pPr algn="l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12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049" y="133004"/>
            <a:ext cx="5083398" cy="6783185"/>
          </a:xfrm>
        </p:spPr>
      </p:pic>
    </p:spTree>
    <p:extLst>
      <p:ext uri="{BB962C8B-B14F-4D97-AF65-F5344CB8AC3E}">
        <p14:creationId xmlns:p14="http://schemas.microsoft.com/office/powerpoint/2010/main" val="60352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55" y="365124"/>
            <a:ext cx="9200358" cy="6035675"/>
          </a:xfrm>
        </p:spPr>
      </p:pic>
    </p:spTree>
    <p:extLst>
      <p:ext uri="{BB962C8B-B14F-4D97-AF65-F5344CB8AC3E}">
        <p14:creationId xmlns:p14="http://schemas.microsoft.com/office/powerpoint/2010/main" val="20634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0068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– [д р у к] – 1 сл..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- [ д ] 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согл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 - [ р ] 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согл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непарн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- [ у ] – глас., удар..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- [ к ] 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согл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глух.,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твёрд.,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4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4 б..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21476" y="5245331"/>
            <a:ext cx="8096597" cy="83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29" y="365125"/>
            <a:ext cx="3519054" cy="126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1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Справился со всем </a:t>
            </a:r>
          </a:p>
          <a:p>
            <a:r>
              <a:rPr lang="ru-RU" sz="6000" dirty="0" smtClean="0"/>
              <a:t>Остались вопросы </a:t>
            </a:r>
          </a:p>
          <a:p>
            <a:r>
              <a:rPr lang="ru-RU" sz="6000" dirty="0" smtClean="0"/>
              <a:t>Было </a:t>
            </a:r>
            <a:r>
              <a:rPr lang="ru-RU" sz="6000" dirty="0" smtClean="0"/>
              <a:t>трудно 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546" y="1679897"/>
            <a:ext cx="859134" cy="8029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546" y="2774319"/>
            <a:ext cx="859134" cy="728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73563"/>
            <a:ext cx="859134" cy="78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857" y="2161267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156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шёл, банан, метель, красивый, </a:t>
            </a:r>
            <a:r>
              <a:rPr lang="ru-RU" b="1" dirty="0" smtClean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Ира</a:t>
            </a:r>
            <a:r>
              <a:rPr lang="ru-RU" b="1" dirty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ведро, скакать, </a:t>
            </a:r>
            <a:r>
              <a:rPr lang="ru-RU" b="1" dirty="0" smtClean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тетрадь, Курск, </a:t>
            </a:r>
            <a:r>
              <a:rPr lang="ru-RU" b="1" dirty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кошка, лёгкий, </a:t>
            </a:r>
            <a:r>
              <a:rPr lang="ru-RU" b="1" dirty="0" smtClean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Данилов</a:t>
            </a:r>
            <a:r>
              <a:rPr lang="ru-RU" b="1" dirty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снежинка, Барбос, </a:t>
            </a:r>
            <a:r>
              <a:rPr lang="ru-RU" b="1" dirty="0" smtClean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утюг</a:t>
            </a:r>
            <a:r>
              <a:rPr lang="ru-RU" b="1" dirty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птичка, круглый, лежит, Иван Андреевич</a:t>
            </a:r>
            <a:r>
              <a:rPr lang="ru-RU" b="1" dirty="0" smtClean="0">
                <a:solidFill>
                  <a:srgbClr val="19904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38200" y="7290261"/>
            <a:ext cx="10515600" cy="8312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31319"/>
          </a:xfrm>
        </p:spPr>
        <p:txBody>
          <a:bodyPr>
            <a:normAutofit/>
          </a:bodyPr>
          <a:lstStyle/>
          <a:p>
            <a:r>
              <a:rPr lang="ru-RU" b="1" dirty="0" smtClean="0"/>
              <a:t>банан</a:t>
            </a:r>
            <a:r>
              <a:rPr lang="ru-RU" b="1" dirty="0"/>
              <a:t>, метель, </a:t>
            </a:r>
            <a:r>
              <a:rPr lang="ru-RU" b="1" dirty="0" smtClean="0"/>
              <a:t>Ира</a:t>
            </a:r>
            <a:r>
              <a:rPr lang="ru-RU" b="1" dirty="0"/>
              <a:t>, ведро, </a:t>
            </a:r>
            <a:r>
              <a:rPr lang="ru-RU" b="1" dirty="0" smtClean="0"/>
              <a:t>тетрадь</a:t>
            </a:r>
            <a:r>
              <a:rPr lang="ru-RU" b="1" dirty="0"/>
              <a:t>, Мирная, кошка, </a:t>
            </a:r>
            <a:r>
              <a:rPr lang="ru-RU" b="1" dirty="0" smtClean="0"/>
              <a:t>Данилов</a:t>
            </a:r>
            <a:r>
              <a:rPr lang="ru-RU" b="1" dirty="0"/>
              <a:t>, снежинка, Барбос, </a:t>
            </a:r>
            <a:r>
              <a:rPr lang="ru-RU" b="1" dirty="0" smtClean="0"/>
              <a:t>утюг</a:t>
            </a:r>
            <a:r>
              <a:rPr lang="ru-RU" b="1" dirty="0"/>
              <a:t>, птичка</a:t>
            </a:r>
            <a:r>
              <a:rPr lang="ru-RU" b="1" dirty="0" smtClean="0"/>
              <a:t>, </a:t>
            </a:r>
            <a:r>
              <a:rPr lang="ru-RU" b="1" dirty="0"/>
              <a:t>Иван </a:t>
            </a:r>
            <a:r>
              <a:rPr lang="ru-RU" b="1" dirty="0" smtClean="0"/>
              <a:t>Андреевич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838200" y="6201900"/>
            <a:ext cx="10515600" cy="133774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78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по карточкам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Подчеркни красным карандашом одушевлённые имена 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существительные</a:t>
            </a:r>
            <a:r>
              <a:rPr lang="ru-RU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синим – 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неодушевлённые.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Берёза, ученик, медведь, родина, девочка, ягода, молоко, учитель, Москва, солнце,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корова.</a:t>
            </a:r>
          </a:p>
          <a:p>
            <a:pPr marL="0" indent="0">
              <a:buNone/>
            </a:pPr>
            <a:r>
              <a:rPr lang="ru-RU" u="sng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Подчеркни красным карандашом собственные имена существительные, синим –нарицательные</a:t>
            </a:r>
            <a:r>
              <a:rPr lang="ru-RU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Россия,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петух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Александр Сергеевич Пушкин, город,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планета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учительница, Иванов Михаил, Москва, Золушка,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Курск, снег.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13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по карточкам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Подчеркни красным карандашом одушевлённые имена существительные, синим – неодушевлённые.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842" y="1813810"/>
            <a:ext cx="11527436" cy="226351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Берёза,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медведь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родина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девочка,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солнце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корова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по карточкам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Подчеркни красным карандашом собственные имена существительные, синим –нарицательные.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48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26" y="1921875"/>
            <a:ext cx="11527436" cy="226351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Россия, 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петух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Александр Сергеевич Пушкин, 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город, 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планета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учительница,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Иванов Михаил, Москва, Золушка</a:t>
            </a:r>
            <a: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река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Курск, 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снег. 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64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239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по учебнику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xn--90ahbllp3b6ae.xn--p1ai/images/shop_items/7969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843" y="989352"/>
            <a:ext cx="4766872" cy="529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01585" y="1004342"/>
            <a:ext cx="3717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Стр. 21, упр. 32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0">
      <a:majorFont>
        <a:latin typeface="Stylo"/>
        <a:ea typeface=""/>
        <a:cs typeface=""/>
      </a:majorFont>
      <a:minorFont>
        <a:latin typeface="Styl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317</Words>
  <Application>Microsoft Office PowerPoint</Application>
  <PresentationFormat>Широкоэкранный</PresentationFormat>
  <Paragraphs>26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Stylo</vt:lpstr>
      <vt:lpstr>Times New Roman</vt:lpstr>
      <vt:lpstr>Arial</vt:lpstr>
      <vt:lpstr>Office Theme</vt:lpstr>
      <vt:lpstr>Самоподготовка по русскому языку </vt:lpstr>
      <vt:lpstr>шёл, банан, метель, красивый, Ира, ведро, скакать, тетрадь, Курск, кошка, лёгкий, Данилов, снежинка, Барбос, утюг, птичка, круглый, лежит, Иван Андреевич,</vt:lpstr>
      <vt:lpstr>банан, метель, Ира, ведро, тетрадь, Мирная, кошка, Данилов, снежинка, Барбос, утюг, птичка, Иван Андреевич</vt:lpstr>
      <vt:lpstr>Работа по карточкам </vt:lpstr>
      <vt:lpstr>Работа по карточкам</vt:lpstr>
      <vt:lpstr>Берёза, ученик, медведь, родина, девочка, ягода, молоко, учитель, Москва, солнце, корова</vt:lpstr>
      <vt:lpstr>Работа по карточкам</vt:lpstr>
      <vt:lpstr>Россия, петух, Александр Сергеевич Пушкин, город, планета, учительница, Иванов Михаил, Москва, Золушка, река, Курск, снег. </vt:lpstr>
      <vt:lpstr>Работа по учебнику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Inna Manchak</dc:creator>
  <cp:lastModifiedBy>Компьютер</cp:lastModifiedBy>
  <cp:revision>28</cp:revision>
  <dcterms:created xsi:type="dcterms:W3CDTF">2018-09-06T08:56:03Z</dcterms:created>
  <dcterms:modified xsi:type="dcterms:W3CDTF">2026-01-15T08:51:00Z</dcterms:modified>
</cp:coreProperties>
</file>