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14688D4-E832-4F3A-85D9-AF86937F8115}">
          <p14:sldIdLst>
            <p14:sldId id="271"/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92F43-EB22-161D-DBE7-716E4A5B6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B9FAB2-F636-03DD-CF91-5A76DCFEF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B9F63-F88A-3D78-B03B-F72440C96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0BBA-79E2-45FA-950C-7F98E46E7F8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AEB380-8D8F-13E9-B2BB-8464EC1B0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B18E5-A04B-8868-3E60-B28A44115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BC90-A81E-4F68-BEEC-7892AC028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43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FD6F7-2549-8DBC-6B97-0F8956693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236BE1-202D-9816-8A9B-2D6522F7C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93AB0A-EDB9-0C22-8AE6-405AE439A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0BBA-79E2-45FA-950C-7F98E46E7F8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A31F9C-BF59-F764-2651-995393432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D99104-48E8-3184-72FC-2DC761E49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BC90-A81E-4F68-BEEC-7892AC028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553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3B5C32-6786-8CAB-0C6F-9860DE342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DFE0F-CA96-64AE-FF21-371A020B1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F1F8F7-0C1F-A58E-275E-43A0CD88B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0BBA-79E2-45FA-950C-7F98E46E7F8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AEE33-20CB-0E96-E232-8C9A0AF9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3E2493-9E04-F245-FAEA-5DC216EF5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BC90-A81E-4F68-BEEC-7892AC028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110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78723-1932-7393-B756-6629DC8A8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38C2BF-1DA5-6E37-35F0-92A4EF310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59DC61-8883-828C-BFF5-71224EA60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0BBA-79E2-45FA-950C-7F98E46E7F8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46DE79-DAD4-5ECB-8A6F-E6D44522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63E902-E0E0-2C5B-69E3-B4BA779C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BC90-A81E-4F68-BEEC-7892AC028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77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21992-25B0-D539-C2A6-334F27687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861829-18FF-065F-4ED2-B005E395D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C32823-3A22-3FEC-9272-EBDE17926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0BBA-79E2-45FA-950C-7F98E46E7F8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ED620D-71A4-FF15-9166-B4C1D746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FE4E6-2C57-324B-2397-E181AE955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BC90-A81E-4F68-BEEC-7892AC028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10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98CBE-CFD5-AF5F-9821-E41F6C71F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0AD979-EB90-5C66-6058-162EAF1777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B6C0B1-3BB7-C40F-C9E7-FA5FE725D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C6F42A-FCE4-F50E-EC42-C468F49C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0BBA-79E2-45FA-950C-7F98E46E7F8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632801-1398-8CAC-A1CE-E3EAE0DE7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21C3FC-EAD8-DC58-A7C4-DB9C7162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BC90-A81E-4F68-BEEC-7892AC028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420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EB4AC-DBDC-FC66-9A7E-EE9DAB711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90CB5C-3B7A-1A57-98CF-2F29CA994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2A7192-BADB-1B83-8A15-7760D1DB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79AD15-A2C2-1750-0324-81F7B122D8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DBE9A1-DA25-C61F-7381-177A16A569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134C7D-09E7-5C3F-C94A-C73A8760F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0BBA-79E2-45FA-950C-7F98E46E7F8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73E593-0B4D-7455-E817-6CF34D79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E945915-E5D6-FC2F-E2E5-11355500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BC90-A81E-4F68-BEEC-7892AC028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924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5759A-BF6D-FA2D-BA17-D1C95191A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50EA9E-EB26-640D-DDAE-AA20C005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0BBA-79E2-45FA-950C-7F98E46E7F8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430B8A-1695-727D-E5F7-B9CDB899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75493F-64EC-8BD9-ED5B-C425AD3F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BC90-A81E-4F68-BEEC-7892AC028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958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CD648C-23AD-7814-F09F-387D5FE0A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0BBA-79E2-45FA-950C-7F98E46E7F8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9093A5-3864-A696-390B-2697F4E6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E3E263-0149-E80B-C7ED-65A986B1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BC90-A81E-4F68-BEEC-7892AC028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16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EBA62-10E5-4DEA-A036-C6E6139FD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2D521-FC80-F0FB-AEAE-C77F3C49D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A81BCF-F8D2-7478-8BC3-6F00B7B8B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27DF75-7A85-8BA7-612F-DB9748451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0BBA-79E2-45FA-950C-7F98E46E7F8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F587A6-40A4-E574-99A0-F061EEA38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2BD2A6-D420-1E99-3985-371D0D63D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BC90-A81E-4F68-BEEC-7892AC028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79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F0360-A74C-B096-E4DE-C2A1A387E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7A779E8-781C-2177-7391-438E23215D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D02D5-E507-855F-1DE5-2F53E3977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300A06-85BE-2941-AA23-F10BE24FB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0BBA-79E2-45FA-950C-7F98E46E7F8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B535C3-3E35-E490-C6AE-7ECDD73B5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645F34-6D14-A612-0BE7-0FE7C419A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7BC90-A81E-4F68-BEEC-7892AC028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70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E1F80-C8F3-AE25-DAF2-14F3A6A07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ECE12C-F691-A862-157D-93B96CB91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FAB1E4-56F9-1231-69B9-5E1AE77E3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00BBA-79E2-45FA-950C-7F98E46E7F8D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41C0D5-6560-8D73-D5D1-56065DE36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D50348-02E4-F2C9-7A0E-C8F355028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7BC90-A81E-4F68-BEEC-7892AC028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0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525D63-2EF0-6518-C954-B7BDEB0C4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32" t="15601" r="15389" b="12752"/>
          <a:stretch/>
        </p:blipFill>
        <p:spPr>
          <a:xfrm>
            <a:off x="1535838" y="97654"/>
            <a:ext cx="8629094" cy="664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6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DC92EE-1EC9-854C-E423-1A679EB5D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63" t="29470" r="10874" b="7685"/>
          <a:stretch/>
        </p:blipFill>
        <p:spPr>
          <a:xfrm>
            <a:off x="0" y="0"/>
            <a:ext cx="12192000" cy="690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91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DC71E4-EDC8-90CF-095A-3F1B203D6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26" t="22005" r="10801" b="14335"/>
          <a:stretch/>
        </p:blipFill>
        <p:spPr>
          <a:xfrm>
            <a:off x="0" y="0"/>
            <a:ext cx="12038120" cy="68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2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E079A4-1E64-486A-E567-82C4B18AD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98" t="24855" r="11020" b="12164"/>
          <a:stretch/>
        </p:blipFill>
        <p:spPr>
          <a:xfrm>
            <a:off x="0" y="-1"/>
            <a:ext cx="12192000" cy="689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52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D9B668-D8BA-60ED-5368-58B8CEB24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63" t="27298" r="10801" b="10264"/>
          <a:stretch/>
        </p:blipFill>
        <p:spPr>
          <a:xfrm>
            <a:off x="0" y="-1"/>
            <a:ext cx="12192000" cy="684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99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A7185-7AFD-5B91-30F2-72E9B8C96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72" t="30149" r="10728" b="7006"/>
          <a:stretch/>
        </p:blipFill>
        <p:spPr>
          <a:xfrm>
            <a:off x="0" y="2219"/>
            <a:ext cx="12192000" cy="685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51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929E59-3F70-9591-E81E-C646CDA11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26" t="16168" r="11165" b="20987"/>
          <a:stretch/>
        </p:blipFill>
        <p:spPr>
          <a:xfrm>
            <a:off x="0" y="-1"/>
            <a:ext cx="12109142" cy="683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66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28140F-F956-6D50-1FB6-3C950A4B9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22" t="16440" r="15607" b="7821"/>
          <a:stretch/>
        </p:blipFill>
        <p:spPr>
          <a:xfrm>
            <a:off x="1500325" y="71020"/>
            <a:ext cx="8229600" cy="656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86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5AE1FE-531C-D773-F7A2-CD25BE6F7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62" t="46709" r="36505" b="10128"/>
          <a:stretch/>
        </p:blipFill>
        <p:spPr>
          <a:xfrm>
            <a:off x="1988599" y="177553"/>
            <a:ext cx="7679184" cy="65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19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B9F48-1DF6-7C40-FC85-D8DDA17FBA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83806C-0FAD-8AB6-9C1B-40A874552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3DE9C6-0BF4-4655-A159-D0BCCE893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63" t="16168" r="11238" b="20580"/>
          <a:stretch/>
        </p:blipFill>
        <p:spPr>
          <a:xfrm>
            <a:off x="0" y="0"/>
            <a:ext cx="12192000" cy="69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34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2F3DE5-7365-A7A2-1E25-67A3E5578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45" t="30285" r="11166" b="5920"/>
          <a:stretch/>
        </p:blipFill>
        <p:spPr>
          <a:xfrm>
            <a:off x="0" y="0"/>
            <a:ext cx="12192000" cy="690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09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33B902-7BB7-EA84-6300-84DFA54E3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72" t="26484" r="11020" b="10943"/>
          <a:stretch/>
        </p:blipFill>
        <p:spPr>
          <a:xfrm>
            <a:off x="0" y="0"/>
            <a:ext cx="12192000" cy="685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62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EAEC2F-4F9D-EA4C-9195-338E78412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54" t="28657" r="11092" b="8227"/>
          <a:stretch/>
        </p:blipFill>
        <p:spPr>
          <a:xfrm>
            <a:off x="0" y="0"/>
            <a:ext cx="12192000" cy="689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89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CB2823-9974-9894-9FEC-199FD4919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0" t="29197" r="10728" b="7822"/>
          <a:stretch/>
        </p:blipFill>
        <p:spPr>
          <a:xfrm>
            <a:off x="82858" y="-5163"/>
            <a:ext cx="12109142" cy="686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43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3D38BC-EC44-B0C6-F0A4-32E17BF5A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26" t="22277" r="10655" b="15829"/>
          <a:stretch/>
        </p:blipFill>
        <p:spPr>
          <a:xfrm>
            <a:off x="0" y="0"/>
            <a:ext cx="12192000" cy="672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94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A7725D-967E-704F-4887-26728CFA5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72" t="24449" r="10583" b="12435"/>
          <a:stretch/>
        </p:blipFill>
        <p:spPr>
          <a:xfrm>
            <a:off x="0" y="0"/>
            <a:ext cx="12192000" cy="686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94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E52A9B-03BA-C292-03C9-0C2A02A2A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45" t="27027" r="11092" b="9857"/>
          <a:stretch/>
        </p:blipFill>
        <p:spPr>
          <a:xfrm>
            <a:off x="0" y="0"/>
            <a:ext cx="12118019" cy="688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36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2026-01-23T14:30:36Z</dcterms:created>
  <dcterms:modified xsi:type="dcterms:W3CDTF">2026-01-23T14:31:01Z</dcterms:modified>
</cp:coreProperties>
</file>